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sigs" ContentType="application/vnd.openxmlformats-package.digital-signature-origin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_xmlsignatures/sig1.xml" ContentType="application/vnd.openxmlformats-package.digital-signature-xmlsignatur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package/2006/relationships/digital-signature/origin" Target="_xmlsignatures/origin.sigs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642D9E-DAEA-4AA2-B260-457619CE291F}" type="datetimeFigureOut">
              <a:rPr lang="el-GR" smtClean="0"/>
              <a:t>31/3/2013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A39BB-C9DF-494D-88AF-A1A787870834}" type="slidenum">
              <a:rPr lang="el-GR" smtClean="0"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CA39BB-C9DF-494D-88AF-A1A787870834}" type="slidenum">
              <a:rPr lang="el-GR" smtClean="0"/>
              <a:t>9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6429F4-63D1-43E9-B7CD-8D2ECCDD4B1B}" type="datetimeFigureOut">
              <a:rPr lang="el-GR" smtClean="0"/>
              <a:pPr/>
              <a:t>31/3/2013</a:t>
            </a:fld>
            <a:endParaRPr lang="el-GR" dirty="0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66C6198-B2D3-4C3D-8AAB-A8204C649EA7}" type="slidenum">
              <a:rPr lang="el-GR" smtClean="0"/>
              <a:pPr/>
              <a:t>‹#›</a:t>
            </a:fld>
            <a:endParaRPr lang="el-GR" dirty="0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charis\Desktop\&#923;&#917;&#931;&#935;&#919;%20&#913;&#925;&#913;&#915;&#925;&#937;&#931;&#919;&#931;\&#927;%20&#928;&#949;&#953;&#961;&#945;&#964;&#942;&#962;%20-%20&#932;&#940;&#957;&#953;&#945;%20&#932;&#963;&#945;&#957;&#945;&#954;&#955;&#943;&#948;&#959;&#965;.mp3" TargetMode="Externa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440159"/>
          </a:xfrm>
        </p:spPr>
        <p:txBody>
          <a:bodyPr>
            <a:normAutofit/>
          </a:bodyPr>
          <a:lstStyle/>
          <a:p>
            <a:r>
              <a:rPr lang="en-US" sz="7200" dirty="0" smtClean="0"/>
              <a:t>O </a:t>
            </a:r>
            <a:r>
              <a:rPr lang="el-GR" sz="7200" dirty="0" smtClean="0"/>
              <a:t>πειρατής</a:t>
            </a:r>
            <a:endParaRPr lang="el-GR" sz="72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pic>
        <p:nvPicPr>
          <p:cNvPr id="4" name="3 - Εικόνα" descr="γ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1628800"/>
            <a:ext cx="7200800" cy="4968552"/>
          </a:xfrm>
          <a:prstGeom prst="rect">
            <a:avLst/>
          </a:prstGeom>
        </p:spPr>
      </p:pic>
      <p:pic>
        <p:nvPicPr>
          <p:cNvPr id="6" name="Ο Πειρατής - Τάνια Τσανακλίδου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6317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445624" cy="706090"/>
          </a:xfrm>
        </p:spPr>
        <p:txBody>
          <a:bodyPr>
            <a:noAutofit/>
          </a:bodyPr>
          <a:lstStyle/>
          <a:p>
            <a:r>
              <a:rPr lang="el-GR" sz="4800" dirty="0" smtClean="0"/>
              <a:t>                </a:t>
            </a:r>
            <a:r>
              <a:rPr lang="el-GR" sz="4800" dirty="0" smtClean="0"/>
              <a:t>Γιοχοχό</a:t>
            </a:r>
            <a:r>
              <a:rPr lang="el-GR" sz="4800" dirty="0" smtClean="0"/>
              <a:t>, </a:t>
            </a:r>
            <a:r>
              <a:rPr lang="el-GR" sz="4800" dirty="0" smtClean="0"/>
              <a:t>γιοχοχό</a:t>
            </a:r>
            <a:endParaRPr lang="el-GR" sz="4800" dirty="0"/>
          </a:p>
        </p:txBody>
      </p:sp>
      <p:pic>
        <p:nvPicPr>
          <p:cNvPr id="6" name="5 - Θέση περιεχομένου" descr="imagesγ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1124744"/>
            <a:ext cx="6480720" cy="5472608"/>
          </a:xfrm>
        </p:spPr>
      </p:pic>
    </p:spTree>
  </p:cSld>
  <p:clrMapOvr>
    <a:masterClrMapping/>
  </p:clrMapOvr>
  <p:transition advTm="1357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       ρούμι φέρτε μου ζεστό</a:t>
            </a:r>
            <a:endParaRPr lang="el-GR" dirty="0"/>
          </a:p>
        </p:txBody>
      </p:sp>
      <p:pic>
        <p:nvPicPr>
          <p:cNvPr id="4" name="3 - Θέση περιεχομένου" descr="images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1680" y="1268760"/>
            <a:ext cx="5544616" cy="5256584"/>
          </a:xfrm>
        </p:spPr>
      </p:pic>
    </p:spTree>
  </p:cSld>
  <p:clrMapOvr>
    <a:masterClrMapping/>
  </p:clrMapOvr>
  <p:transition advTm="1357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           </a:t>
            </a:r>
            <a:r>
              <a:rPr lang="el-GR" dirty="0" smtClean="0"/>
              <a:t>Γιοχοχό</a:t>
            </a:r>
            <a:r>
              <a:rPr lang="el-GR" dirty="0" smtClean="0"/>
              <a:t>, 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4" name="3 - Θέση περιεχομένου" descr="imagesΕΥΕςΥ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196752"/>
            <a:ext cx="6408712" cy="5328592"/>
          </a:xfrm>
        </p:spPr>
      </p:pic>
    </p:spTree>
  </p:cSld>
  <p:clrMapOvr>
    <a:masterClrMapping/>
  </p:clrMapOvr>
  <p:transition advTm="1419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ιστορίες να σας πω!</a:t>
            </a:r>
            <a:endParaRPr lang="el-GR" dirty="0"/>
          </a:p>
        </p:txBody>
      </p:sp>
      <p:pic>
        <p:nvPicPr>
          <p:cNvPr id="6" name="5 - Θέση περιεχομένου" descr="imagesCA8B3Z5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340768"/>
            <a:ext cx="6552727" cy="5112568"/>
          </a:xfrm>
        </p:spPr>
      </p:pic>
    </p:spTree>
  </p:cSld>
  <p:clrMapOvr>
    <a:masterClrMapping/>
  </p:clrMapOvr>
  <p:transition advTm="8938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        Σκουλαρίκι </a:t>
            </a:r>
            <a:r>
              <a:rPr lang="el-GR" dirty="0" smtClean="0"/>
              <a:t>στο΄να</a:t>
            </a:r>
            <a:r>
              <a:rPr lang="el-GR" dirty="0" smtClean="0"/>
              <a:t> αυτί</a:t>
            </a:r>
            <a:endParaRPr lang="el-GR" dirty="0"/>
          </a:p>
        </p:txBody>
      </p:sp>
      <p:pic>
        <p:nvPicPr>
          <p:cNvPr id="4" name="3 - Θέση περιεχομένου" descr="imagesδ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3" y="1124744"/>
            <a:ext cx="6696744" cy="5328591"/>
          </a:xfrm>
        </p:spPr>
      </p:pic>
    </p:spTree>
  </p:cSld>
  <p:clrMapOvr>
    <a:masterClrMapping/>
  </p:clrMapOvr>
  <p:transition advTm="3198"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          αχ καημένε πειρατή</a:t>
            </a:r>
            <a:endParaRPr lang="el-GR" dirty="0"/>
          </a:p>
        </p:txBody>
      </p:sp>
      <p:pic>
        <p:nvPicPr>
          <p:cNvPr id="4" name="3 - Θέση περιεχομένου" descr="ί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124744"/>
            <a:ext cx="6840760" cy="5472608"/>
          </a:xfrm>
        </p:spPr>
      </p:pic>
    </p:spTree>
  </p:cSld>
  <p:clrMapOvr>
    <a:masterClrMapping/>
  </p:clrMapOvr>
  <p:transition advTm="3369"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l-GR" dirty="0" smtClean="0"/>
              <a:t>     που διαγούμιζες τις χώρες</a:t>
            </a:r>
            <a:endParaRPr lang="el-GR" dirty="0"/>
          </a:p>
        </p:txBody>
      </p:sp>
      <p:pic>
        <p:nvPicPr>
          <p:cNvPr id="4" name="3 - Θέση περιεχομένου" descr="45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3" y="1196752"/>
            <a:ext cx="7272808" cy="5256584"/>
          </a:xfrm>
        </p:spPr>
      </p:pic>
    </p:spTree>
  </p:cSld>
  <p:clrMapOvr>
    <a:masterClrMapping/>
  </p:clrMapOvr>
  <p:transition advTm="2948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ήρθαν οι στερνές σου ώρες.</a:t>
            </a:r>
            <a:endParaRPr lang="el-GR" dirty="0"/>
          </a:p>
        </p:txBody>
      </p:sp>
      <p:pic>
        <p:nvPicPr>
          <p:cNvPr id="4" name="3 - Θέση περιεχομένου" descr="ςΔ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980728"/>
            <a:ext cx="6480720" cy="5616624"/>
          </a:xfrm>
        </p:spPr>
      </p:pic>
    </p:spTree>
  </p:cSld>
  <p:clrMapOvr>
    <a:masterClrMapping/>
  </p:clrMapOvr>
  <p:transition advTm="3385"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el-GR" dirty="0" smtClean="0"/>
              <a:t>             </a:t>
            </a:r>
            <a:r>
              <a:rPr lang="el-GR" dirty="0" smtClean="0"/>
              <a:t>Γιοχοχό</a:t>
            </a:r>
            <a:r>
              <a:rPr lang="el-GR" dirty="0" smtClean="0"/>
              <a:t> ,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5" name="4 - Θέση περιεχομένου" descr="imagesζσ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1" y="1196752"/>
            <a:ext cx="7344816" cy="5256584"/>
          </a:xfrm>
        </p:spPr>
      </p:pic>
    </p:spTree>
  </p:cSld>
  <p:clrMapOvr>
    <a:masterClrMapping/>
  </p:clrMapOvr>
  <p:transition advTm="1514"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r>
              <a:rPr lang="el-GR" dirty="0" smtClean="0"/>
              <a:t>       κούτσα </a:t>
            </a:r>
            <a:r>
              <a:rPr lang="el-GR" dirty="0" smtClean="0"/>
              <a:t>κούτσα το στενό</a:t>
            </a:r>
            <a:endParaRPr lang="el-GR" dirty="0"/>
          </a:p>
        </p:txBody>
      </p:sp>
      <p:pic>
        <p:nvPicPr>
          <p:cNvPr id="4" name="3 - Θέση περιεχομένου" descr="imagesν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1412776"/>
            <a:ext cx="4824536" cy="5184576"/>
          </a:xfrm>
        </p:spPr>
      </p:pic>
    </p:spTree>
  </p:cSld>
  <p:clrMapOvr>
    <a:masterClrMapping/>
  </p:clrMapOvr>
  <p:transition advTm="1326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060848"/>
          </a:xfrm>
        </p:spPr>
        <p:txBody>
          <a:bodyPr>
            <a:normAutofit/>
          </a:bodyPr>
          <a:lstStyle/>
          <a:p>
            <a:r>
              <a:rPr lang="el-GR" sz="4400" dirty="0" smtClean="0"/>
              <a:t>              </a:t>
            </a:r>
            <a:r>
              <a:rPr lang="el-GR" sz="4800" dirty="0" smtClean="0"/>
              <a:t>Στα στενά της Αϊτής, 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/>
            </a:r>
            <a:br>
              <a:rPr lang="el-GR" sz="4000" dirty="0" smtClean="0"/>
            </a:br>
            <a:endParaRPr lang="el-GR" sz="4000" dirty="0"/>
          </a:p>
        </p:txBody>
      </p:sp>
      <p:pic>
        <p:nvPicPr>
          <p:cNvPr id="4" name="3 - Θέση περιεχομένου" descr="_δ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052736"/>
            <a:ext cx="7272808" cy="5472608"/>
          </a:xfrm>
        </p:spPr>
      </p:pic>
    </p:spTree>
  </p:cSld>
  <p:clrMapOvr>
    <a:masterClrMapping/>
  </p:clrMapOvr>
  <p:transition advTm="3198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>
            <a:normAutofit/>
          </a:bodyPr>
          <a:lstStyle/>
          <a:p>
            <a:r>
              <a:rPr lang="el-GR" dirty="0" smtClean="0"/>
              <a:t>             </a:t>
            </a:r>
            <a:r>
              <a:rPr lang="el-GR" dirty="0" smtClean="0"/>
              <a:t>Γιοχοχό</a:t>
            </a:r>
            <a:r>
              <a:rPr lang="el-GR" dirty="0" smtClean="0"/>
              <a:t> </a:t>
            </a:r>
            <a:r>
              <a:rPr lang="el-GR" dirty="0" smtClean="0"/>
              <a:t>,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4" name="3 - Θέση περιεχομένου" descr="imagesηγ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124744"/>
            <a:ext cx="5688631" cy="5256583"/>
          </a:xfrm>
        </p:spPr>
      </p:pic>
    </p:spTree>
  </p:cSld>
  <p:clrMapOvr>
    <a:masterClrMapping/>
  </p:clrMapOvr>
  <p:transition advTm="1388"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            δεκανίκια </a:t>
            </a:r>
            <a:r>
              <a:rPr lang="el-GR" dirty="0" smtClean="0"/>
              <a:t>έχω εγώ!</a:t>
            </a:r>
            <a:endParaRPr lang="el-GR" dirty="0"/>
          </a:p>
        </p:txBody>
      </p:sp>
      <p:pic>
        <p:nvPicPr>
          <p:cNvPr id="4" name="3 - Θέση περιεχομένου" descr="κ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196752"/>
            <a:ext cx="4752528" cy="5472608"/>
          </a:xfrm>
        </p:spPr>
      </p:pic>
    </p:spTree>
  </p:cSld>
  <p:clrMapOvr>
    <a:masterClrMapping/>
  </p:clrMapOvr>
  <p:transition advTm="1357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 </a:t>
            </a:r>
            <a:r>
              <a:rPr lang="el-GR" dirty="0" smtClean="0"/>
              <a:t>Γιοχοχό</a:t>
            </a:r>
            <a:r>
              <a:rPr lang="el-GR" dirty="0" smtClean="0"/>
              <a:t> </a:t>
            </a:r>
            <a:r>
              <a:rPr lang="el-GR" dirty="0" smtClean="0"/>
              <a:t>,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4" name="3 - Θέση περιεχομένου" descr="λθγ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124744"/>
            <a:ext cx="6408712" cy="5472608"/>
          </a:xfrm>
        </p:spPr>
      </p:pic>
    </p:spTree>
  </p:cSld>
  <p:clrMapOvr>
    <a:masterClrMapping/>
  </p:clrMapOvr>
  <p:transition advTm="1357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ρούμι </a:t>
            </a:r>
            <a:r>
              <a:rPr lang="el-GR" dirty="0" smtClean="0"/>
              <a:t>φέρτε μου ζεστό</a:t>
            </a:r>
            <a:endParaRPr lang="el-GR" dirty="0"/>
          </a:p>
        </p:txBody>
      </p:sp>
      <p:pic>
        <p:nvPicPr>
          <p:cNvPr id="6" name="5 - Θέση περιεχομένου" descr="σς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196752"/>
            <a:ext cx="6120680" cy="5328592"/>
          </a:xfrm>
        </p:spPr>
      </p:pic>
    </p:spTree>
  </p:cSld>
  <p:clrMapOvr>
    <a:masterClrMapping/>
  </p:clrMapOvr>
  <p:transition advTm="1482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 </a:t>
            </a:r>
            <a:r>
              <a:rPr lang="el-GR" dirty="0" smtClean="0"/>
              <a:t>γιοχοχό</a:t>
            </a:r>
            <a:r>
              <a:rPr lang="el-GR" dirty="0" smtClean="0"/>
              <a:t> </a:t>
            </a:r>
            <a:r>
              <a:rPr lang="el-GR" dirty="0" smtClean="0"/>
              <a:t>,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4" name="3 - Θέση περιεχομένου" descr="ξ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8" y="908720"/>
            <a:ext cx="6336704" cy="5616624"/>
          </a:xfrm>
        </p:spPr>
      </p:pic>
    </p:spTree>
  </p:cSld>
  <p:clrMapOvr>
    <a:masterClrMapping/>
  </p:clrMapOvr>
  <p:transition advTm="1264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l-GR" dirty="0" smtClean="0"/>
              <a:t>           ιστορίες </a:t>
            </a:r>
            <a:r>
              <a:rPr lang="el-GR" dirty="0" smtClean="0"/>
              <a:t>να σας πω!</a:t>
            </a:r>
            <a:endParaRPr lang="el-GR" dirty="0"/>
          </a:p>
        </p:txBody>
      </p:sp>
      <p:pic>
        <p:nvPicPr>
          <p:cNvPr id="4" name="3 - Θέση περιεχομένου" descr="ς;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196752"/>
            <a:ext cx="7128792" cy="5328592"/>
          </a:xfrm>
        </p:spPr>
      </p:pic>
    </p:spTree>
  </p:cSld>
  <p:clrMapOvr>
    <a:masterClrMapping/>
  </p:clrMapOvr>
  <p:transition advTm="10843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r>
              <a:rPr lang="el-GR" dirty="0" smtClean="0"/>
              <a:t>          ένας </a:t>
            </a:r>
            <a:r>
              <a:rPr lang="el-GR" dirty="0" smtClean="0"/>
              <a:t>γέρος πειρατής</a:t>
            </a:r>
            <a:endParaRPr lang="el-GR" dirty="0"/>
          </a:p>
        </p:txBody>
      </p:sp>
      <p:pic>
        <p:nvPicPr>
          <p:cNvPr id="4" name="3 - Θέση περιεχομένου" descr="imagesσ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1124744"/>
            <a:ext cx="6192688" cy="5472608"/>
          </a:xfrm>
        </p:spPr>
      </p:pic>
    </p:spTree>
  </p:cSld>
  <p:clrMapOvr>
    <a:masterClrMapping/>
  </p:clrMapOvr>
  <p:transition advTm="3245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l-GR" dirty="0" smtClean="0"/>
              <a:t>         όλο </a:t>
            </a:r>
            <a:r>
              <a:rPr lang="el-GR" dirty="0" smtClean="0"/>
              <a:t>ψάχνει με το κιάλι</a:t>
            </a:r>
            <a:endParaRPr lang="el-GR" dirty="0"/>
          </a:p>
        </p:txBody>
      </p:sp>
      <p:pic>
        <p:nvPicPr>
          <p:cNvPr id="4" name="3 - Θέση περιεχομένου" descr="imagesθυ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836712"/>
            <a:ext cx="7056784" cy="5760640"/>
          </a:xfrm>
        </p:spPr>
      </p:pic>
    </p:spTree>
  </p:cSld>
  <p:clrMapOvr>
    <a:masterClrMapping/>
  </p:clrMapOvr>
  <p:transition advTm="3089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 </a:t>
            </a:r>
            <a:r>
              <a:rPr lang="el-GR" dirty="0" smtClean="0"/>
              <a:t>    </a:t>
            </a:r>
            <a:r>
              <a:rPr lang="el-GR" dirty="0" smtClean="0"/>
              <a:t>πού</a:t>
            </a:r>
            <a:r>
              <a:rPr lang="el-GR" dirty="0" smtClean="0"/>
              <a:t>΄ναι</a:t>
            </a:r>
            <a:r>
              <a:rPr lang="el-GR" dirty="0" smtClean="0"/>
              <a:t> οι πειρατές οι άλλοι!</a:t>
            </a:r>
            <a:endParaRPr lang="el-GR" dirty="0"/>
          </a:p>
        </p:txBody>
      </p:sp>
      <p:pic>
        <p:nvPicPr>
          <p:cNvPr id="4" name="3 - Θέση περιεχομένου" descr="imagesοι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052736"/>
            <a:ext cx="6552727" cy="5544616"/>
          </a:xfrm>
        </p:spPr>
      </p:pic>
    </p:spTree>
  </p:cSld>
  <p:clrMapOvr>
    <a:masterClrMapping/>
  </p:clrMapOvr>
  <p:transition advTm="3807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el-GR" dirty="0" smtClean="0"/>
              <a:t>           </a:t>
            </a:r>
            <a:r>
              <a:rPr lang="el-GR" dirty="0" smtClean="0"/>
              <a:t>Γιοχοχό</a:t>
            </a:r>
            <a:r>
              <a:rPr lang="el-GR" dirty="0" smtClean="0"/>
              <a:t>, </a:t>
            </a:r>
            <a:r>
              <a:rPr lang="el-GR" dirty="0" smtClean="0"/>
              <a:t>γιοχοχό</a:t>
            </a:r>
            <a:r>
              <a:rPr lang="el-GR" dirty="0" smtClean="0"/>
              <a:t> </a:t>
            </a:r>
            <a:endParaRPr lang="el-GR" dirty="0"/>
          </a:p>
        </p:txBody>
      </p:sp>
      <p:pic>
        <p:nvPicPr>
          <p:cNvPr id="4" name="3 - Θέση περιεχομένου" descr="ασδ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908720"/>
            <a:ext cx="7416824" cy="5472608"/>
          </a:xfrm>
        </p:spPr>
      </p:pic>
    </p:spTree>
  </p:cSld>
  <p:clrMapOvr>
    <a:masterClrMapping/>
  </p:clrMapOvr>
  <p:transition advTm="1731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κούτσα κούτσα το στενό</a:t>
            </a:r>
            <a:endParaRPr lang="el-GR" dirty="0"/>
          </a:p>
        </p:txBody>
      </p:sp>
      <p:pic>
        <p:nvPicPr>
          <p:cNvPr id="4" name="3 - Θέση περιεχομένου" descr="99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268760"/>
            <a:ext cx="6984776" cy="5112568"/>
          </a:xfrm>
        </p:spPr>
      </p:pic>
    </p:spTree>
  </p:cSld>
  <p:clrMapOvr>
    <a:masterClrMapping/>
  </p:clrMapOvr>
  <p:transition advTm="1061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</a:t>
            </a:r>
            <a:r>
              <a:rPr lang="el-GR" dirty="0" smtClean="0"/>
              <a:t>Γιοχοχό</a:t>
            </a:r>
            <a:r>
              <a:rPr lang="el-GR" dirty="0" smtClean="0"/>
              <a:t> ,</a:t>
            </a:r>
            <a:r>
              <a:rPr lang="el-GR" dirty="0" smtClean="0"/>
              <a:t>γιοχοχό</a:t>
            </a:r>
            <a:endParaRPr lang="el-GR" dirty="0"/>
          </a:p>
        </p:txBody>
      </p:sp>
      <p:pic>
        <p:nvPicPr>
          <p:cNvPr id="4" name="3 - Θέση περιεχομένου" descr="5ςθ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3649" y="1196752"/>
            <a:ext cx="6048672" cy="5328591"/>
          </a:xfrm>
        </p:spPr>
      </p:pic>
    </p:spTree>
  </p:cSld>
  <p:clrMapOvr>
    <a:masterClrMapping/>
  </p:clrMapOvr>
  <p:transition advTm="1294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               δεκανίκια έχω εγώ!</a:t>
            </a:r>
            <a:endParaRPr lang="el-GR" dirty="0"/>
          </a:p>
        </p:txBody>
      </p:sp>
      <p:pic>
        <p:nvPicPr>
          <p:cNvPr id="4" name="3 - Θέση περιεχομένου" descr="θυ.jpe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339752" y="1052736"/>
            <a:ext cx="4608512" cy="5544616"/>
          </a:xfrm>
        </p:spPr>
      </p:pic>
    </p:spTree>
  </p:cSld>
  <p:clrMapOvr>
    <a:masterClrMapping/>
  </p:clrMapOvr>
  <p:transition advTm="1372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_xmlsignatures/_rels/origin.sigs.rels><?xml version="1.0" encoding="UTF-8" standalone="yes"?>
<Relationships xmlns="http://schemas.openxmlformats.org/package/2006/relationships"><Relationship Id="rId1" Type="http://schemas.openxmlformats.org/package/2006/relationships/digital-signature/signature" Target="sig1.xml"/></Relationships>
</file>

<file path=_xmlsignatures/sig1.xml><?xml version="1.0" encoding="utf-8"?>
<Signature xmlns="http://www.w3.org/2000/09/xmldsig#" Id="idPackageSignature">
  <SignedInfo>
    <CanonicalizationMethod Algorithm="http://www.w3.org/TR/2001/REC-xml-c14n-20010315"/>
    <SignatureMethod Algorithm="http://www.w3.org/2000/09/xmldsig#rsa-sha1"/>
    <Reference URI="#idPackageObject" Type="http://www.w3.org/2000/09/xmldsig#Object">
      <DigestMethod Algorithm="http://www.w3.org/2000/09/xmldsig#sha1"/>
      <DigestValue>N0wH//+yrbOJSzKeDpdPxE80+xI=</DigestValue>
    </Reference>
    <Reference URI="#idOfficeObject" Type="http://www.w3.org/2000/09/xmldsig#Object">
      <DigestMethod Algorithm="http://www.w3.org/2000/09/xmldsig#sha1"/>
      <DigestValue>Z/dHm8KOxCyk8z3IOIzdjlywmUE=</DigestValue>
    </Reference>
  </SignedInfo>
  <SignatureValue>
    opbmYBABUvSwqXU4ukuLLOEZEKc6YAtEeFBunSsGM8Fe4IlSLVsY+9ItsMb8RzsuIfjeYlNL
    sBoZBeanjECJutUwRi/TaKxYkdz2t4Qf9KluDeLKSdeVKyRXBknL0wArp+0rpS61ert6ROc7
    A2AOgQ5lB5RxEnsZF6Lc0H4zYEE=
  </SignatureValue>
  <KeyInfo>
    <KeyValue>
      <RSAKeyValue>
        <Modulus>
            u+m758qF7736B1/Wsi+I8bg8Qd5ArSEHFDnEyEARyj/Uq+wk8A12Xbhu3FdAZXXu2ZS8AiC4
            xDZIG+Qg7Arq38Ddl5H924k3EJd7e7L+cK7bLMdxyNHp5VcHbZk8I2fIS8vbbl6VMngtPCSy
            hHUOxSx1+CFVRQvPyrvdNKEA6Qk=
          </Modulus>
        <Exponent>AQAB</Exponent>
      </RSAKeyValue>
    </KeyValue>
    <X509Data>
      <X509Certificate>
          MIICKjCCAZOgAwIBAgIQU0jjHZdGKZNE3nyKiPPRGzANBgkqhkiG9w0BAQUFADBLMQ8wDQYD
          VQQDEwZoYXJsZXkxJDAiBgkqhkiG9w0BCQEWFWVsZW5wYXBhdGgyMkB5YWhvby5ncjESMBAG
          A1UEChMJTWljcm9zb2Z0MB4XDTEzMDQwMTE5MjEwNFoXDTE0MDQwMjAxMjEwNFowSzEPMA0G
          A1UEAxMGaGFybGV5MSQwIgYJKoZIhvcNAQkBFhVlbGVucGFwYXRoMjJAeWFob28uZ3IxEjAQ
          BgNVBAoTCU1pY3Jvc29mdDCBnzANBgkqhkiG9w0BAQEFAAOBjQAwgYkCgYEAu+m758qF7736
          B1/Wsi+I8bg8Qd5ArSEHFDnEyEARyj/Uq+wk8A12Xbhu3FdAZXXu2ZS8AiC4xDZIG+Qg7Arq
          38Ddl5H924k3EJd7e7L+cK7bLMdxyNHp5VcHbZk8I2fIS8vbbl6VMngtPCSyhHUOxSx1+CFV
          RQvPyrvdNKEA6QkCAwEAAaMPMA0wCwYDVR0PBAQDAgbAMA0GCSqGSIb3DQEBBQUAA4GBACCG
          0mn3okwB40FaKRUNud1UYJ4i4YQSz8lXdzVeXs2y7np7A82HuIKp/oeqZAN66DUAUe7K/b+d
          eEB3gNOVIy/GuBKb5YGOzV8Q1tR4/DI8plhU/uYMmCog7X/Suz3oG7aOmXQWVZAFn1ZBfSmv
          h1TwzRC5Sb51ZyBxm2xXB17q
        </X509Certificate>
    </X509Data>
  </KeyInfo>
  <Object xmlns:mdssi="http://schemas.openxmlformats.org/package/2006/digital-signature" Id="idPackageObject">
    <Manifest>
      <Reference URI="/_rels/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zU3xVjYU7a1ax8o9OQBgdxm5bvU=</DigestValue>
      </Reference>
      <Reference URI="/ppt/_rels/presentation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13"/>
            <mdssi:RelationshipReference SourceId="rId18"/>
            <mdssi:RelationshipReference SourceId="rId26"/>
            <mdssi:RelationshipReference SourceId="rId3"/>
            <mdssi:RelationshipReference SourceId="rId21"/>
            <mdssi:RelationshipReference SourceId="rId7"/>
            <mdssi:RelationshipReference SourceId="rId12"/>
            <mdssi:RelationshipReference SourceId="rId17"/>
            <mdssi:RelationshipReference SourceId="rId25"/>
            <mdssi:RelationshipReference SourceId="rId2"/>
            <mdssi:RelationshipReference SourceId="rId16"/>
            <mdssi:RelationshipReference SourceId="rId20"/>
            <mdssi:RelationshipReference SourceId="rId1"/>
            <mdssi:RelationshipReference SourceId="rId6"/>
            <mdssi:RelationshipReference SourceId="rId11"/>
            <mdssi:RelationshipReference SourceId="rId24"/>
            <mdssi:RelationshipReference SourceId="rId5"/>
            <mdssi:RelationshipReference SourceId="rId15"/>
            <mdssi:RelationshipReference SourceId="rId23"/>
            <mdssi:RelationshipReference SourceId="rId10"/>
            <mdssi:RelationshipReference SourceId="rId19"/>
            <mdssi:RelationshipReference SourceId="rId31"/>
            <mdssi:RelationshipReference SourceId="rId4"/>
            <mdssi:RelationshipReference SourceId="rId9"/>
            <mdssi:RelationshipReference SourceId="rId14"/>
            <mdssi:RelationshipReference SourceId="rId22"/>
            <mdssi:RelationshipReference SourceId="rId27"/>
            <mdssi:RelationshipReference SourceId="rId30"/>
          </Transform>
          <Transform Algorithm="http://www.w3.org/TR/2001/REC-xml-c14n-20010315"/>
        </Transforms>
        <DigestMethod Algorithm="http://www.w3.org/2000/09/xmldsig#sha1"/>
        <DigestValue>j1QLgpPZo4SxjvrmU2jgpmqVlBE=</DigestValue>
      </Reference>
      <Reference URI="/ppt/media/image1.jpeg?ContentType=image/jpeg">
        <DigestMethod Algorithm="http://www.w3.org/2000/09/xmldsig#sha1"/>
        <DigestValue>Jn52N0Tx/aKLzS4Sp72IAKoi3ac=</DigestValue>
      </Reference>
      <Reference URI="/ppt/media/image10.jpeg?ContentType=image/jpeg">
        <DigestMethod Algorithm="http://www.w3.org/2000/09/xmldsig#sha1"/>
        <DigestValue>OsngDsEy4TmVRYhaYwsmHLlbYuY=</DigestValue>
      </Reference>
      <Reference URI="/ppt/media/image11.jpeg?ContentType=image/jpeg">
        <DigestMethod Algorithm="http://www.w3.org/2000/09/xmldsig#sha1"/>
        <DigestValue>Ymuxy5q40i0oDRFFgnl8+jMbZ+o=</DigestValue>
      </Reference>
      <Reference URI="/ppt/media/image12.jpeg?ContentType=image/jpeg">
        <DigestMethod Algorithm="http://www.w3.org/2000/09/xmldsig#sha1"/>
        <DigestValue>Z1XObZRFC/tfbEwK+9zY2q6vedE=</DigestValue>
      </Reference>
      <Reference URI="/ppt/media/image13.jpeg?ContentType=image/jpeg">
        <DigestMethod Algorithm="http://www.w3.org/2000/09/xmldsig#sha1"/>
        <DigestValue>cz/R3ZGheKlYaZfnrTsHpEm8Yac=</DigestValue>
      </Reference>
      <Reference URI="/ppt/media/image14.jpeg?ContentType=image/jpeg">
        <DigestMethod Algorithm="http://www.w3.org/2000/09/xmldsig#sha1"/>
        <DigestValue>i8HEG4wKOyu9uRNGjmw/GO/RnOw=</DigestValue>
      </Reference>
      <Reference URI="/ppt/media/image15.jpeg?ContentType=image/jpeg">
        <DigestMethod Algorithm="http://www.w3.org/2000/09/xmldsig#sha1"/>
        <DigestValue>pIxM9Zuo7ouX6vb6nMRc2Sfa2dc=</DigestValue>
      </Reference>
      <Reference URI="/ppt/media/image16.jpeg?ContentType=image/jpeg">
        <DigestMethod Algorithm="http://www.w3.org/2000/09/xmldsig#sha1"/>
        <DigestValue>HHUirGyOz1Ep7bxn4UMTlgZpPOM=</DigestValue>
      </Reference>
      <Reference URI="/ppt/media/image17.jpeg?ContentType=image/jpeg">
        <DigestMethod Algorithm="http://www.w3.org/2000/09/xmldsig#sha1"/>
        <DigestValue>nmFfqk2bkWsKIsCN6YK1zgO04vs=</DigestValue>
      </Reference>
      <Reference URI="/ppt/media/image18.jpeg?ContentType=image/jpeg">
        <DigestMethod Algorithm="http://www.w3.org/2000/09/xmldsig#sha1"/>
        <DigestValue>phtmHyqzpEg+/g+G/YdFbd2M84g=</DigestValue>
      </Reference>
      <Reference URI="/ppt/media/image19.jpeg?ContentType=image/jpeg">
        <DigestMethod Algorithm="http://www.w3.org/2000/09/xmldsig#sha1"/>
        <DigestValue>kqJockwcyUhEGltWriivKIEe0mM=</DigestValue>
      </Reference>
      <Reference URI="/ppt/media/image2.jpeg?ContentType=image/jpeg">
        <DigestMethod Algorithm="http://www.w3.org/2000/09/xmldsig#sha1"/>
        <DigestValue>P9tcVoXlV9yqtFDRQ9SPkvqnCSU=</DigestValue>
      </Reference>
      <Reference URI="/ppt/media/image20.jpeg?ContentType=image/jpeg">
        <DigestMethod Algorithm="http://www.w3.org/2000/09/xmldsig#sha1"/>
        <DigestValue>lfrTCdc2iW7+vMsOGQ4Qa1XhH00=</DigestValue>
      </Reference>
      <Reference URI="/ppt/media/image21.jpeg?ContentType=image/jpeg">
        <DigestMethod Algorithm="http://www.w3.org/2000/09/xmldsig#sha1"/>
        <DigestValue>Ny0EtNev9rzvuiV8A/WxMaf8/Gg=</DigestValue>
      </Reference>
      <Reference URI="/ppt/media/image22.jpeg?ContentType=image/jpeg">
        <DigestMethod Algorithm="http://www.w3.org/2000/09/xmldsig#sha1"/>
        <DigestValue>hxB8uWuHOiYB9g4bjXtg0FmLka0=</DigestValue>
      </Reference>
      <Reference URI="/ppt/media/image23.jpeg?ContentType=image/jpeg">
        <DigestMethod Algorithm="http://www.w3.org/2000/09/xmldsig#sha1"/>
        <DigestValue>GXVElDqI6cN+7qo/Ozdd1zEo3Mo=</DigestValue>
      </Reference>
      <Reference URI="/ppt/media/image24.jpeg?ContentType=image/jpeg">
        <DigestMethod Algorithm="http://www.w3.org/2000/09/xmldsig#sha1"/>
        <DigestValue>xXN603mexDcT7OkxleobDETCnow=</DigestValue>
      </Reference>
      <Reference URI="/ppt/media/image25.jpeg?ContentType=image/jpeg">
        <DigestMethod Algorithm="http://www.w3.org/2000/09/xmldsig#sha1"/>
        <DigestValue>AmFK0Q9Pzg4qiPHbqrcW218tshI=</DigestValue>
      </Reference>
      <Reference URI="/ppt/media/image26.jpeg?ContentType=image/jpeg">
        <DigestMethod Algorithm="http://www.w3.org/2000/09/xmldsig#sha1"/>
        <DigestValue>xgz9Ya6DiRHDGIkhNlryuvULC7A=</DigestValue>
      </Reference>
      <Reference URI="/ppt/media/image27.jpeg?ContentType=image/jpeg">
        <DigestMethod Algorithm="http://www.w3.org/2000/09/xmldsig#sha1"/>
        <DigestValue>bpv+RoaU3tfDsmJx20IBe1Lx824=</DigestValue>
      </Reference>
      <Reference URI="/ppt/media/image3.png?ContentType=image/png">
        <DigestMethod Algorithm="http://www.w3.org/2000/09/xmldsig#sha1"/>
        <DigestValue>3j2kxl0Ke6ho4ELt/WjQqHSMiHw=</DigestValue>
      </Reference>
      <Reference URI="/ppt/media/image4.jpeg?ContentType=image/jpeg">
        <DigestMethod Algorithm="http://www.w3.org/2000/09/xmldsig#sha1"/>
        <DigestValue>tDnq98WuED7XbzwhIF2V9Wd5Jnk=</DigestValue>
      </Reference>
      <Reference URI="/ppt/media/image5.jpeg?ContentType=image/jpeg">
        <DigestMethod Algorithm="http://www.w3.org/2000/09/xmldsig#sha1"/>
        <DigestValue>JVOSktkd+oLkxHYx7DVqrgLhKOU=</DigestValue>
      </Reference>
      <Reference URI="/ppt/media/image6.jpeg?ContentType=image/jpeg">
        <DigestMethod Algorithm="http://www.w3.org/2000/09/xmldsig#sha1"/>
        <DigestValue>3gnPN1mqB3JU0E8/Vbi93jO897w=</DigestValue>
      </Reference>
      <Reference URI="/ppt/media/image7.jpeg?ContentType=image/jpeg">
        <DigestMethod Algorithm="http://www.w3.org/2000/09/xmldsig#sha1"/>
        <DigestValue>6GJg3wxNRXMnLztfK03wgAE+lUk=</DigestValue>
      </Reference>
      <Reference URI="/ppt/media/image8.jpeg?ContentType=image/jpeg">
        <DigestMethod Algorithm="http://www.w3.org/2000/09/xmldsig#sha1"/>
        <DigestValue>BXm9XEPqnlcmTIYsKH360rbXe1g=</DigestValue>
      </Reference>
      <Reference URI="/ppt/media/image9.jpeg?ContentType=image/jpeg">
        <DigestMethod Algorithm="http://www.w3.org/2000/09/xmldsig#sha1"/>
        <DigestValue>Pb3SYQUdCU2GWBIBtmeRLS4HgZ8=</DigestValue>
      </Reference>
      <Reference URI="/ppt/notesMasters/_rels/notesMaster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UK+aZXLskzfb720BpdJb+pH62O8=</DigestValue>
      </Reference>
      <Reference URI="/ppt/notesMasters/notesMaster1.xml?ContentType=application/vnd.openxmlformats-officedocument.presentationml.notesMaster+xml">
        <DigestMethod Algorithm="http://www.w3.org/2000/09/xmldsig#sha1"/>
        <DigestValue>KBCqU7X0ztfw80LOYvB6T6Qgh8I=</DigestValue>
      </Reference>
      <Reference URI="/ppt/notesSlides/_rels/notesSlide1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0OrEs7gZ+FT6llQan3DZp1ZkYUY=</DigestValue>
      </Reference>
      <Reference URI="/ppt/notesSlides/notesSlide1.xml?ContentType=application/vnd.openxmlformats-officedocument.presentationml.notesSlide+xml">
        <DigestMethod Algorithm="http://www.w3.org/2000/09/xmldsig#sha1"/>
        <DigestValue>cwSb/hNPvCn746ec1lZiMrAoMrY=</DigestValue>
      </Reference>
      <Reference URI="/ppt/presentation.xml?ContentType=application/vnd.openxmlformats-officedocument.presentationml.presentation.main+xml">
        <DigestMethod Algorithm="http://www.w3.org/2000/09/xmldsig#sha1"/>
        <DigestValue>+Z7eP80pmdVWPAbtqnMPZtrgORY=</DigestValue>
      </Reference>
      <Reference URI="/ppt/slideLayouts/_rels/slideLayout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0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1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2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3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4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5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6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7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8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_rels/slideLayout9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dYByJLKRFpilzHfDpCCztlNdVng=</DigestValue>
      </Reference>
      <Reference URI="/ppt/slideLayouts/slideLayout1.xml?ContentType=application/vnd.openxmlformats-officedocument.presentationml.slideLayout+xml">
        <DigestMethod Algorithm="http://www.w3.org/2000/09/xmldsig#sha1"/>
        <DigestValue>cSnFPvXmBJOL67xgFaVBww6P4Ag=</DigestValue>
      </Reference>
      <Reference URI="/ppt/slideLayouts/slideLayout10.xml?ContentType=application/vnd.openxmlformats-officedocument.presentationml.slideLayout+xml">
        <DigestMethod Algorithm="http://www.w3.org/2000/09/xmldsig#sha1"/>
        <DigestValue>SfzdpDz+sqov8muanOQww26h3e8=</DigestValue>
      </Reference>
      <Reference URI="/ppt/slideLayouts/slideLayout11.xml?ContentType=application/vnd.openxmlformats-officedocument.presentationml.slideLayout+xml">
        <DigestMethod Algorithm="http://www.w3.org/2000/09/xmldsig#sha1"/>
        <DigestValue>ZXOABALa6gGGBZMrcTnSpROEzsY=</DigestValue>
      </Reference>
      <Reference URI="/ppt/slideLayouts/slideLayout2.xml?ContentType=application/vnd.openxmlformats-officedocument.presentationml.slideLayout+xml">
        <DigestMethod Algorithm="http://www.w3.org/2000/09/xmldsig#sha1"/>
        <DigestValue>ZT8d/BUhmj5BCUDqH71py9dThtM=</DigestValue>
      </Reference>
      <Reference URI="/ppt/slideLayouts/slideLayout3.xml?ContentType=application/vnd.openxmlformats-officedocument.presentationml.slideLayout+xml">
        <DigestMethod Algorithm="http://www.w3.org/2000/09/xmldsig#sha1"/>
        <DigestValue>set7tTmpY5RYzobAf2w9MMNzRI0=</DigestValue>
      </Reference>
      <Reference URI="/ppt/slideLayouts/slideLayout4.xml?ContentType=application/vnd.openxmlformats-officedocument.presentationml.slideLayout+xml">
        <DigestMethod Algorithm="http://www.w3.org/2000/09/xmldsig#sha1"/>
        <DigestValue>snC2/1Z5s19FaJ+65WtbM6RZ7XM=</DigestValue>
      </Reference>
      <Reference URI="/ppt/slideLayouts/slideLayout5.xml?ContentType=application/vnd.openxmlformats-officedocument.presentationml.slideLayout+xml">
        <DigestMethod Algorithm="http://www.w3.org/2000/09/xmldsig#sha1"/>
        <DigestValue>jX/5pjTn+WecS+GxbgPkrLfKbsQ=</DigestValue>
      </Reference>
      <Reference URI="/ppt/slideLayouts/slideLayout6.xml?ContentType=application/vnd.openxmlformats-officedocument.presentationml.slideLayout+xml">
        <DigestMethod Algorithm="http://www.w3.org/2000/09/xmldsig#sha1"/>
        <DigestValue>OQ/nW758PK9Bnc0oGhOEeZMJAuU=</DigestValue>
      </Reference>
      <Reference URI="/ppt/slideLayouts/slideLayout7.xml?ContentType=application/vnd.openxmlformats-officedocument.presentationml.slideLayout+xml">
        <DigestMethod Algorithm="http://www.w3.org/2000/09/xmldsig#sha1"/>
        <DigestValue>cY9vl1X0AoJVPSKxGnDTfIyKIuI=</DigestValue>
      </Reference>
      <Reference URI="/ppt/slideLayouts/slideLayout8.xml?ContentType=application/vnd.openxmlformats-officedocument.presentationml.slideLayout+xml">
        <DigestMethod Algorithm="http://www.w3.org/2000/09/xmldsig#sha1"/>
        <DigestValue>kluCTudUdCkU8Zkrm1U44QVhoQI=</DigestValue>
      </Reference>
      <Reference URI="/ppt/slideLayouts/slideLayout9.xml?ContentType=application/vnd.openxmlformats-officedocument.presentationml.slideLayout+xml">
        <DigestMethod Algorithm="http://www.w3.org/2000/09/xmldsig#sha1"/>
        <DigestValue>4MDBf8QBjGU93C2nchOyo0b1CFY=</DigestValue>
      </Reference>
      <Reference URI="/ppt/slideMasters/_rels/slideMaster1.xml.rels?ContentType=application/vnd.openxmlformats-package.relationships+xml">
        <Transforms>
          <Transform Algorithm="http://schemas.openxmlformats.org/package/2006/RelationshipTransform">
            <mdssi:RelationshipReference SourceId="rId8"/>
            <mdssi:RelationshipReference SourceId="rId3"/>
            <mdssi:RelationshipReference SourceId="rId7"/>
            <mdssi:RelationshipReference SourceId="rId12"/>
            <mdssi:RelationshipReference SourceId="rId2"/>
            <mdssi:RelationshipReference SourceId="rId1"/>
            <mdssi:RelationshipReference SourceId="rId6"/>
            <mdssi:RelationshipReference SourceId="rId11"/>
            <mdssi:RelationshipReference SourceId="rId5"/>
            <mdssi:RelationshipReference SourceId="rId10"/>
            <mdssi:RelationshipReference SourceId="rId4"/>
            <mdssi:RelationshipReference SourceId="rId9"/>
          </Transform>
          <Transform Algorithm="http://www.w3.org/TR/2001/REC-xml-c14n-20010315"/>
        </Transforms>
        <DigestMethod Algorithm="http://www.w3.org/2000/09/xmldsig#sha1"/>
        <DigestValue>FKAuz83PS8d31d6TrfNpQ0KriEI=</DigestValue>
      </Reference>
      <Reference URI="/ppt/slideMasters/slideMaster1.xml?ContentType=application/vnd.openxmlformats-officedocument.presentationml.slideMaster+xml">
        <DigestMethod Algorithm="http://www.w3.org/2000/09/xmldsig#sha1"/>
        <DigestValue>MT+WHd1aC8JmQGMhZMXTKLT5bNw=</DigestValue>
      </Reference>
      <Reference URI="/ppt/slides/_rels/slide1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  <mdssi:RelationshipReference SourceId="rId4"/>
          </Transform>
          <Transform Algorithm="http://www.w3.org/TR/2001/REC-xml-c14n-20010315"/>
        </Transforms>
        <DigestMethod Algorithm="http://www.w3.org/2000/09/xmldsig#sha1"/>
        <DigestValue>QVCZTMUHYSotYE1C79DFvKMEPDQ=</DigestValue>
      </Reference>
      <Reference URI="/ppt/slides/_rels/slide10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puZDykH+jrleApmGpU7H2To+k90=</DigestValue>
      </Reference>
      <Reference URI="/ppt/slides/_rels/slide11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IgrjFO6il+tFHCssVE7hP1LFx44=</DigestValue>
      </Reference>
      <Reference URI="/ppt/slides/_rels/slide12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jyVWLj6ICHJkuy9C7FyXaAm/tlo=</DigestValue>
      </Reference>
      <Reference URI="/ppt/slides/_rels/slide13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Pqwhyg1NufA1uVjEbHns+r6Cujc=</DigestValue>
      </Reference>
      <Reference URI="/ppt/slides/_rels/slide14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T+PyWtN8DeqNMV+2rfV7QE6uexY=</DigestValue>
      </Reference>
      <Reference URI="/ppt/slides/_rels/slide15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lg8JfdEJL0ZZWVHxy5mqSMkx25Q=</DigestValue>
      </Reference>
      <Reference URI="/ppt/slides/_rels/slide16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v3Twk2nktOjbe7io96kdzRMEdHg=</DigestValue>
      </Reference>
      <Reference URI="/ppt/slides/_rels/slide17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KaMe6yxU73Xbr0JYYCqWnMAam5I=</DigestValue>
      </Reference>
      <Reference URI="/ppt/slides/_rels/slide18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6gT7LkBgJveD1XiZhrnFRArEkKU=</DigestValue>
      </Reference>
      <Reference URI="/ppt/slides/_rels/slide19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WLFRTEcqbCMxJ4xkOhEgxmxxAZw=</DigestValue>
      </Reference>
      <Reference URI="/ppt/slides/_rels/slide2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MJoBi/QyQl3d4f6yu5k1vqV2Hw8=</DigestValue>
      </Reference>
      <Reference URI="/ppt/slides/_rels/slide20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w2msbRB0nnRpjaHn3Sbj8Hi+ILg=</DigestValue>
      </Reference>
      <Reference URI="/ppt/slides/_rels/slide21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ZY+GJ0JvCuunjrQCDdztC7kSPiY=</DigestValue>
      </Reference>
      <Reference URI="/ppt/slides/_rels/slide22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kE/LZWggA0BIPzfg9K9zr4NbmG4=</DigestValue>
      </Reference>
      <Reference URI="/ppt/slides/_rels/slide23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/paFK2R0W+YUNlFECCd1OvG1yd4=</DigestValue>
      </Reference>
      <Reference URI="/ppt/slides/_rels/slide24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uUBu3WSZJvVhMGk6LHSNoDeYoAE=</DigestValue>
      </Reference>
      <Reference URI="/ppt/slides/_rels/slide25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Dq9QJ6PGRL32HD/BNJBJzk7w+0s=</DigestValue>
      </Reference>
      <Reference URI="/ppt/slides/_rels/slide3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GlgTpgbtfM9BTPD2+wZe7YLIifk=</DigestValue>
      </Reference>
      <Reference URI="/ppt/slides/_rels/slide4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4qfpJdPUdLJaGNrwXuEq7KWd2Gk=</DigestValue>
      </Reference>
      <Reference URI="/ppt/slides/_rels/slide5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/S2tJKGBYhmRpfTAsUFjViVgR6c=</DigestValue>
      </Reference>
      <Reference URI="/ppt/slides/_rels/slide6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n/pBWMpWMHWhPawPbtFe3VYVgPA=</DigestValue>
      </Reference>
      <Reference URI="/ppt/slides/_rels/slide7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MOndEBhyaxO6x8b/jX590u/IpUA=</DigestValue>
      </Reference>
      <Reference URI="/ppt/slides/_rels/slide8.xml.rels?ContentType=application/vnd.openxmlformats-package.relationships+xml">
        <Transforms>
          <Transform Algorithm="http://schemas.openxmlformats.org/package/2006/RelationshipTransform"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XI8V99IFaQDXUfgqDXgS0EHPGY4=</DigestValue>
      </Reference>
      <Reference URI="/ppt/slides/_rels/slide9.xml.rels?ContentType=application/vnd.openxmlformats-package.relationships+xml">
        <Transforms>
          <Transform Algorithm="http://schemas.openxmlformats.org/package/2006/RelationshipTransform">
            <mdssi:RelationshipReference SourceId="rId3"/>
            <mdssi:RelationshipReference SourceId="rId2"/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MvGP8x/Pd6C0RuSwTn68MwdFW4U=</DigestValue>
      </Reference>
      <Reference URI="/ppt/slides/slide1.xml?ContentType=application/vnd.openxmlformats-officedocument.presentationml.slide+xml">
        <DigestMethod Algorithm="http://www.w3.org/2000/09/xmldsig#sha1"/>
        <DigestValue>TTXEtsOmQnJBn1jIzqyHItvgMSs=</DigestValue>
      </Reference>
      <Reference URI="/ppt/slides/slide10.xml?ContentType=application/vnd.openxmlformats-officedocument.presentationml.slide+xml">
        <DigestMethod Algorithm="http://www.w3.org/2000/09/xmldsig#sha1"/>
        <DigestValue>dJNdi5oe0+Tul7L2A4ysI6yMbPA=</DigestValue>
      </Reference>
      <Reference URI="/ppt/slides/slide11.xml?ContentType=application/vnd.openxmlformats-officedocument.presentationml.slide+xml">
        <DigestMethod Algorithm="http://www.w3.org/2000/09/xmldsig#sha1"/>
        <DigestValue>NSqCsv/hgLkCRPBRwAgoPqEtdZo=</DigestValue>
      </Reference>
      <Reference URI="/ppt/slides/slide12.xml?ContentType=application/vnd.openxmlformats-officedocument.presentationml.slide+xml">
        <DigestMethod Algorithm="http://www.w3.org/2000/09/xmldsig#sha1"/>
        <DigestValue>KtaIft/urUi/O8rhHf5fbjAGn9E=</DigestValue>
      </Reference>
      <Reference URI="/ppt/slides/slide13.xml?ContentType=application/vnd.openxmlformats-officedocument.presentationml.slide+xml">
        <DigestMethod Algorithm="http://www.w3.org/2000/09/xmldsig#sha1"/>
        <DigestValue>TGb06fTaLF+ypqYS+fEL6gRBlEM=</DigestValue>
      </Reference>
      <Reference URI="/ppt/slides/slide14.xml?ContentType=application/vnd.openxmlformats-officedocument.presentationml.slide+xml">
        <DigestMethod Algorithm="http://www.w3.org/2000/09/xmldsig#sha1"/>
        <DigestValue>ELKdnWfp8LoWOO5o2xEy7GOqGqo=</DigestValue>
      </Reference>
      <Reference URI="/ppt/slides/slide15.xml?ContentType=application/vnd.openxmlformats-officedocument.presentationml.slide+xml">
        <DigestMethod Algorithm="http://www.w3.org/2000/09/xmldsig#sha1"/>
        <DigestValue>hs6YBN7TZwglID/G+JQ/FLemsFI=</DigestValue>
      </Reference>
      <Reference URI="/ppt/slides/slide16.xml?ContentType=application/vnd.openxmlformats-officedocument.presentationml.slide+xml">
        <DigestMethod Algorithm="http://www.w3.org/2000/09/xmldsig#sha1"/>
        <DigestValue>qfq+3kKBz94H9LhQtCRN+FHs64A=</DigestValue>
      </Reference>
      <Reference URI="/ppt/slides/slide17.xml?ContentType=application/vnd.openxmlformats-officedocument.presentationml.slide+xml">
        <DigestMethod Algorithm="http://www.w3.org/2000/09/xmldsig#sha1"/>
        <DigestValue>7bXvwlYb4+IBU72j4mpRzxvxqUw=</DigestValue>
      </Reference>
      <Reference URI="/ppt/slides/slide18.xml?ContentType=application/vnd.openxmlformats-officedocument.presentationml.slide+xml">
        <DigestMethod Algorithm="http://www.w3.org/2000/09/xmldsig#sha1"/>
        <DigestValue>liEcvm+WN+lF/9jRMhwFFofpL/g=</DigestValue>
      </Reference>
      <Reference URI="/ppt/slides/slide19.xml?ContentType=application/vnd.openxmlformats-officedocument.presentationml.slide+xml">
        <DigestMethod Algorithm="http://www.w3.org/2000/09/xmldsig#sha1"/>
        <DigestValue>P0V7Ctwx1TFkCuoAQaJ34nLeyVc=</DigestValue>
      </Reference>
      <Reference URI="/ppt/slides/slide2.xml?ContentType=application/vnd.openxmlformats-officedocument.presentationml.slide+xml">
        <DigestMethod Algorithm="http://www.w3.org/2000/09/xmldsig#sha1"/>
        <DigestValue>WXnvoG40uK/bJHWggJKraJzl7ls=</DigestValue>
      </Reference>
      <Reference URI="/ppt/slides/slide20.xml?ContentType=application/vnd.openxmlformats-officedocument.presentationml.slide+xml">
        <DigestMethod Algorithm="http://www.w3.org/2000/09/xmldsig#sha1"/>
        <DigestValue>EDY69R4yMpUiqiG4tSebKrPEfgM=</DigestValue>
      </Reference>
      <Reference URI="/ppt/slides/slide21.xml?ContentType=application/vnd.openxmlformats-officedocument.presentationml.slide+xml">
        <DigestMethod Algorithm="http://www.w3.org/2000/09/xmldsig#sha1"/>
        <DigestValue>N5Bd+aj+J6AjSbpFQbI+PhQreas=</DigestValue>
      </Reference>
      <Reference URI="/ppt/slides/slide22.xml?ContentType=application/vnd.openxmlformats-officedocument.presentationml.slide+xml">
        <DigestMethod Algorithm="http://www.w3.org/2000/09/xmldsig#sha1"/>
        <DigestValue>Art1NEiC4osKWvhdyyDN5/pCgdo=</DigestValue>
      </Reference>
      <Reference URI="/ppt/slides/slide23.xml?ContentType=application/vnd.openxmlformats-officedocument.presentationml.slide+xml">
        <DigestMethod Algorithm="http://www.w3.org/2000/09/xmldsig#sha1"/>
        <DigestValue>cjLctKDVAf2/MOejOA1xvF9MPhc=</DigestValue>
      </Reference>
      <Reference URI="/ppt/slides/slide24.xml?ContentType=application/vnd.openxmlformats-officedocument.presentationml.slide+xml">
        <DigestMethod Algorithm="http://www.w3.org/2000/09/xmldsig#sha1"/>
        <DigestValue>AO7i+nhT5DUeA6ynn/WrLYBc6pw=</DigestValue>
      </Reference>
      <Reference URI="/ppt/slides/slide25.xml?ContentType=application/vnd.openxmlformats-officedocument.presentationml.slide+xml">
        <DigestMethod Algorithm="http://www.w3.org/2000/09/xmldsig#sha1"/>
        <DigestValue>rzfmuv2l8k1owUz+rqp6esPAZqU=</DigestValue>
      </Reference>
      <Reference URI="/ppt/slides/slide3.xml?ContentType=application/vnd.openxmlformats-officedocument.presentationml.slide+xml">
        <DigestMethod Algorithm="http://www.w3.org/2000/09/xmldsig#sha1"/>
        <DigestValue>IaqQAHpxSZcrnxIF/iZiDZv4BCQ=</DigestValue>
      </Reference>
      <Reference URI="/ppt/slides/slide4.xml?ContentType=application/vnd.openxmlformats-officedocument.presentationml.slide+xml">
        <DigestMethod Algorithm="http://www.w3.org/2000/09/xmldsig#sha1"/>
        <DigestValue>qQAyQoOEI986mWgMAZ8IBPBldmI=</DigestValue>
      </Reference>
      <Reference URI="/ppt/slides/slide5.xml?ContentType=application/vnd.openxmlformats-officedocument.presentationml.slide+xml">
        <DigestMethod Algorithm="http://www.w3.org/2000/09/xmldsig#sha1"/>
        <DigestValue>MoPi2X0L0S/kwbcsGRvwKFd797s=</DigestValue>
      </Reference>
      <Reference URI="/ppt/slides/slide6.xml?ContentType=application/vnd.openxmlformats-officedocument.presentationml.slide+xml">
        <DigestMethod Algorithm="http://www.w3.org/2000/09/xmldsig#sha1"/>
        <DigestValue>O9vlBP85gRAfQ84cMsDnJcgZuTM=</DigestValue>
      </Reference>
      <Reference URI="/ppt/slides/slide7.xml?ContentType=application/vnd.openxmlformats-officedocument.presentationml.slide+xml">
        <DigestMethod Algorithm="http://www.w3.org/2000/09/xmldsig#sha1"/>
        <DigestValue>sJ8QAnCshOs5EH7TTf5GeNWwuOM=</DigestValue>
      </Reference>
      <Reference URI="/ppt/slides/slide8.xml?ContentType=application/vnd.openxmlformats-officedocument.presentationml.slide+xml">
        <DigestMethod Algorithm="http://www.w3.org/2000/09/xmldsig#sha1"/>
        <DigestValue>+MWbXmnJ4OogGUB3hnEFVKtA2Eg=</DigestValue>
      </Reference>
      <Reference URI="/ppt/slides/slide9.xml?ContentType=application/vnd.openxmlformats-officedocument.presentationml.slide+xml">
        <DigestMethod Algorithm="http://www.w3.org/2000/09/xmldsig#sha1"/>
        <DigestValue>cZq9/kVf15OCBl7+rwujK3SI97o=</DigestValue>
      </Reference>
      <Reference URI="/ppt/tableStyles.xml?ContentType=application/vnd.openxmlformats-officedocument.presentationml.tableStyles+xml">
        <DigestMethod Algorithm="http://www.w3.org/2000/09/xmldsig#sha1"/>
        <DigestValue>Sb/RPtAhmbAEvwoBmllvEndY2SY=</DigestValue>
      </Reference>
      <Reference URI="/ppt/theme/_rels/theme1.xml.rels?ContentType=application/vnd.openxmlformats-package.relationships+xml">
        <Transforms>
          <Transform Algorithm="http://schemas.openxmlformats.org/package/2006/RelationshipTransform">
            <mdssi:RelationshipReference SourceId="rId1"/>
          </Transform>
          <Transform Algorithm="http://www.w3.org/TR/2001/REC-xml-c14n-20010315"/>
        </Transforms>
        <DigestMethod Algorithm="http://www.w3.org/2000/09/xmldsig#sha1"/>
        <DigestValue>1BBpj2jAlVTMOUsDXEcb09MQuQQ=</DigestValue>
      </Reference>
      <Reference URI="/ppt/theme/theme1.xml?ContentType=application/vnd.openxmlformats-officedocument.theme+xml">
        <DigestMethod Algorithm="http://www.w3.org/2000/09/xmldsig#sha1"/>
        <DigestValue>VqmAwqosrYIX/cHYiA2An/q2ppI=</DigestValue>
      </Reference>
      <Reference URI="/ppt/theme/theme2.xml?ContentType=application/vnd.openxmlformats-officedocument.theme+xml">
        <DigestMethod Algorithm="http://www.w3.org/2000/09/xmldsig#sha1"/>
        <DigestValue>ldG7g5mlOGE8puo+VsoUUrIZSio=</DigestValue>
      </Reference>
    </Manifest>
    <SignatureProperties>
      <SignatureProperty Id="idSignatureTime" Target="#idPackageSignature">
        <mdssi:SignatureTime>
          <mdssi:Format>YYYY-MM-DDThh:mm:ssTZD</mdssi:Format>
          <mdssi:Value>2013-04-01T19:19:47Z</mdssi:Value>
        </mdssi:SignatureTime>
      </SignatureProperty>
    </SignatureProperties>
  </Object>
  <Object Id="idOfficeObject">
    <SignatureProperties>
      <SignatureProperty Id="idOfficeV1Details" Target="#idPackageSignature">
        <SignatureInfoV1 xmlns="http://schemas.microsoft.com/office/2006/digsig">
          <SetupID/>
          <SignatureText/>
          <SignatureImage/>
          <SignatureComments>προστασία από αντιγραφή</SignatureComments>
          <WindowsVersion>6.1</WindowsVersion>
          <OfficeVersion>12.0</OfficeVersion>
          <ApplicationVersion>12.0</ApplicationVersion>
          <Monitors>1</Monitors>
          <HorizontalResolution>1366</HorizontalResolution>
          <VerticalResolution>768</VerticalResolution>
          <ColorDepth>32</ColorDepth>
          <SignatureProviderId>{00000000-0000-0000-0000-000000000000}</SignatureProviderId>
          <SignatureProviderUrl/>
          <SignatureProviderDetails>9</SignatureProviderDetails>
          <ManifestHashAlgorithm>http://www.w3.org/2000/09/xmldsig#sha1</ManifestHashAlgorithm>
          <SignatureType>1</SignatureType>
        </SignatureInfoV1>
      </SignatureProperty>
    </SignatureProperties>
  </Object>
</Signatur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87</TotalTime>
  <Words>115</Words>
  <Application>Microsoft Office PowerPoint</Application>
  <PresentationFormat>Προβολή στην οθόνη (4:3)</PresentationFormat>
  <Paragraphs>26</Paragraphs>
  <Slides>25</Slides>
  <Notes>1</Notes>
  <HiddenSlides>0</HiddenSlides>
  <MMClips>1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Ροή</vt:lpstr>
      <vt:lpstr>O πειρατής</vt:lpstr>
      <vt:lpstr>              Στα στενά της Αϊτής,   </vt:lpstr>
      <vt:lpstr>          ένας γέρος πειρατής</vt:lpstr>
      <vt:lpstr>         όλο ψάχνει με το κιάλι</vt:lpstr>
      <vt:lpstr>      πού΄ναι οι πειρατές οι άλλοι!</vt:lpstr>
      <vt:lpstr>           Γιοχοχό, γιοχοχό </vt:lpstr>
      <vt:lpstr>         κούτσα κούτσα το στενό</vt:lpstr>
      <vt:lpstr>              Γιοχοχό ,γιοχοχό</vt:lpstr>
      <vt:lpstr>               δεκανίκια έχω εγώ!</vt:lpstr>
      <vt:lpstr>                Γιοχοχό, γιοχοχό</vt:lpstr>
      <vt:lpstr>       ρούμι φέρτε μου ζεστό</vt:lpstr>
      <vt:lpstr>           Γιοχοχό, γιοχοχό</vt:lpstr>
      <vt:lpstr>              ιστορίες να σας πω!</vt:lpstr>
      <vt:lpstr>        Σκουλαρίκι στο΄να αυτί</vt:lpstr>
      <vt:lpstr>          αχ καημένε πειρατή</vt:lpstr>
      <vt:lpstr>     που διαγούμιζες τις χώρες</vt:lpstr>
      <vt:lpstr>      ήρθαν οι στερνές σου ώρες.</vt:lpstr>
      <vt:lpstr>             Γιοχοχό ,γιοχοχό</vt:lpstr>
      <vt:lpstr>       κούτσα κούτσα το στενό</vt:lpstr>
      <vt:lpstr>             Γιοχοχό ,γιοχοχό</vt:lpstr>
      <vt:lpstr>            δεκανίκια έχω εγώ!</vt:lpstr>
      <vt:lpstr>                Γιοχοχό ,γιοχοχό</vt:lpstr>
      <vt:lpstr>            ρούμι φέρτε μου ζεστό</vt:lpstr>
      <vt:lpstr>                γιοχοχό ,γιοχοχό</vt:lpstr>
      <vt:lpstr>           ιστορίες να σας πω!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πειρατής</dc:title>
  <dc:creator>charis</dc:creator>
  <cp:lastModifiedBy>charis</cp:lastModifiedBy>
  <cp:revision>9</cp:revision>
  <dcterms:created xsi:type="dcterms:W3CDTF">2013-03-31T17:44:45Z</dcterms:created>
  <dcterms:modified xsi:type="dcterms:W3CDTF">2013-03-31T20:09:12Z</dcterms:modified>
</cp:coreProperties>
</file>